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9" r:id="rId3"/>
    <p:sldId id="277" r:id="rId4"/>
    <p:sldId id="300" r:id="rId5"/>
    <p:sldId id="279" r:id="rId6"/>
    <p:sldId id="301" r:id="rId7"/>
    <p:sldId id="302" r:id="rId8"/>
    <p:sldId id="303" r:id="rId9"/>
    <p:sldId id="278" r:id="rId10"/>
    <p:sldId id="282" r:id="rId11"/>
    <p:sldId id="281" r:id="rId12"/>
    <p:sldId id="260" r:id="rId13"/>
    <p:sldId id="293" r:id="rId14"/>
    <p:sldId id="283" r:id="rId15"/>
    <p:sldId id="284" r:id="rId16"/>
    <p:sldId id="272" r:id="rId17"/>
    <p:sldId id="258" r:id="rId18"/>
    <p:sldId id="285" r:id="rId19"/>
    <p:sldId id="261" r:id="rId20"/>
    <p:sldId id="269" r:id="rId21"/>
    <p:sldId id="276" r:id="rId22"/>
    <p:sldId id="286" r:id="rId23"/>
    <p:sldId id="288" r:id="rId24"/>
    <p:sldId id="304" r:id="rId25"/>
    <p:sldId id="287" r:id="rId26"/>
    <p:sldId id="289" r:id="rId27"/>
    <p:sldId id="290" r:id="rId28"/>
    <p:sldId id="259" r:id="rId29"/>
    <p:sldId id="294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F3B"/>
    <a:srgbClr val="99CCFF"/>
    <a:srgbClr val="D889FF"/>
    <a:srgbClr val="8EC961"/>
    <a:srgbClr val="F238E9"/>
    <a:srgbClr val="99FF33"/>
    <a:srgbClr val="FF3399"/>
    <a:srgbClr val="B0EFFB"/>
    <a:srgbClr val="81E6F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tranh </a:t>
            </a:r>
            <a:r>
              <a:rPr lang="vi-VN" dirty="0" err="1">
                <a:latin typeface="VNI-Avo" pitchFamily="2" charset="0"/>
              </a:rPr>
              <a:t>chủ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đề</a:t>
            </a:r>
            <a:r>
              <a:rPr lang="vi-VN" dirty="0">
                <a:latin typeface="VNI-Avo" pitchFamily="2" charset="0"/>
              </a:rPr>
              <a:t> – </a:t>
            </a:r>
            <a:r>
              <a:rPr lang="vi-VN" dirty="0" err="1">
                <a:latin typeface="VNI-Avo" pitchFamily="2" charset="0"/>
              </a:rPr>
              <a:t>Hs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nói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r>
              <a:rPr lang="vi-VN" dirty="0">
                <a:latin typeface="VNI-Avo" pitchFamily="2" charset="0"/>
              </a:rPr>
              <a:t>– </a:t>
            </a:r>
            <a:r>
              <a:rPr lang="vi-VN" dirty="0" err="1">
                <a:latin typeface="VNI-Avo" pitchFamily="2" charset="0"/>
              </a:rPr>
              <a:t>gv</a:t>
            </a:r>
            <a:r>
              <a:rPr lang="vi-VN" dirty="0">
                <a:latin typeface="VNI-Avo" pitchFamily="2" charset="0"/>
              </a:rPr>
              <a:t> ghi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Gioi thiêu bai moi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9.xml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5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23" Type="http://schemas.openxmlformats.org/officeDocument/2006/relationships/slide" Target="slide4.xml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Relationship Id="rId22" Type="http://schemas.openxmlformats.org/officeDocument/2006/relationships/image" Target="../media/image18.png"/><Relationship Id="rId27" Type="http://schemas.openxmlformats.org/officeDocument/2006/relationships/slide" Target="slide6.xml"/><Relationship Id="rId30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84738"/>
            <a:ext cx="12191999" cy="784273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783767"/>
              </p:ext>
            </p:extLst>
          </p:nvPr>
        </p:nvGraphicFramePr>
        <p:xfrm>
          <a:off x="1180706" y="2169823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R  </a:t>
                      </a:r>
                      <a:r>
                        <a:rPr lang="en-US" sz="72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r</a:t>
                      </a:r>
                      <a:r>
                        <a:rPr lang="vi-VN" sz="72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– tr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C2E7DDFF-6198-4F52-A43B-E0FA6F92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05" y="0"/>
            <a:ext cx="10491191" cy="6858000"/>
          </a:xfrm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5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013" y="2387673"/>
            <a:ext cx="2326689" cy="1463675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R  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r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6670587" y="238767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572" y="716777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12528" y="218589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oâ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67963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3009993" y="3713853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roå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006971" y="369463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1C3BE34-5F28-42D9-B902-68313E67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376" y="236942"/>
            <a:ext cx="6561826" cy="49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2314389" y="1135311"/>
            <a:ext cx="9557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9600" dirty="0"/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id="{3AFBAEED-D080-461A-B3D2-6169549B521B}"/>
              </a:ext>
            </a:extLst>
          </p:cNvPr>
          <p:cNvGrpSpPr/>
          <p:nvPr/>
        </p:nvGrpSpPr>
        <p:grpSpPr>
          <a:xfrm>
            <a:off x="1379144" y="2715112"/>
            <a:ext cx="3175982" cy="2867731"/>
            <a:chOff x="4669285" y="2957191"/>
            <a:chExt cx="2790110" cy="2867731"/>
          </a:xfrm>
        </p:grpSpPr>
        <p:sp>
          <p:nvSpPr>
            <p:cNvPr id="32" name="Rectangle 18">
              <a:extLst>
                <a:ext uri="{FF2B5EF4-FFF2-40B4-BE49-F238E27FC236}">
                  <a16:creationId xmlns:a16="http://schemas.microsoft.com/office/drawing/2014/main" id="{C4D9AB2F-D3E3-45FE-9A58-0972945EE4F1}"/>
                </a:ext>
              </a:extLst>
            </p:cNvPr>
            <p:cNvSpPr/>
            <p:nvPr/>
          </p:nvSpPr>
          <p:spPr>
            <a:xfrm>
              <a:off x="4669285" y="2957191"/>
              <a:ext cx="1650560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Rectangle 19">
              <a:extLst>
                <a:ext uri="{FF2B5EF4-FFF2-40B4-BE49-F238E27FC236}">
                  <a16:creationId xmlns:a16="http://schemas.microsoft.com/office/drawing/2014/main" id="{C5EBCCBA-5FF1-4F51-9FD8-A5A7C9810A3C}"/>
                </a:ext>
              </a:extLst>
            </p:cNvPr>
            <p:cNvSpPr/>
            <p:nvPr/>
          </p:nvSpPr>
          <p:spPr>
            <a:xfrm>
              <a:off x="6319845" y="2958584"/>
              <a:ext cx="1139550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4" name="Rectangle 20">
              <a:extLst>
                <a:ext uri="{FF2B5EF4-FFF2-40B4-BE49-F238E27FC236}">
                  <a16:creationId xmlns:a16="http://schemas.microsoft.com/office/drawing/2014/main" id="{C402FFE3-DEF1-4F39-842A-70F19DEE2C7E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9" name="Title 5">
            <a:extLst>
              <a:ext uri="{FF2B5EF4-FFF2-40B4-BE49-F238E27FC236}">
                <a16:creationId xmlns:a16="http://schemas.microsoft.com/office/drawing/2014/main" id="{E714716B-A79F-44B8-9F23-743842605BDA}"/>
              </a:ext>
            </a:extLst>
          </p:cNvPr>
          <p:cNvSpPr txBox="1">
            <a:spLocks/>
          </p:cNvSpPr>
          <p:nvPr/>
        </p:nvSpPr>
        <p:spPr>
          <a:xfrm>
            <a:off x="3426043" y="2668486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VNI-Avo" pitchFamily="2" charset="0"/>
              </a:rPr>
              <a:t>e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EB888A8-187F-43DA-9C17-29F6E04B268D}"/>
              </a:ext>
            </a:extLst>
          </p:cNvPr>
          <p:cNvSpPr txBox="1">
            <a:spLocks/>
          </p:cNvSpPr>
          <p:nvPr/>
        </p:nvSpPr>
        <p:spPr>
          <a:xfrm>
            <a:off x="1975421" y="271511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" name="Title 5">
            <a:extLst>
              <a:ext uri="{FF2B5EF4-FFF2-40B4-BE49-F238E27FC236}">
                <a16:creationId xmlns:a16="http://schemas.microsoft.com/office/drawing/2014/main" id="{59E17EAC-6323-4DAA-80F1-BF553EC74197}"/>
              </a:ext>
            </a:extLst>
          </p:cNvPr>
          <p:cNvSpPr txBox="1">
            <a:spLocks/>
          </p:cNvSpPr>
          <p:nvPr/>
        </p:nvSpPr>
        <p:spPr>
          <a:xfrm>
            <a:off x="2131484" y="4137298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tre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42" name="Title 5">
            <a:extLst>
              <a:ext uri="{FF2B5EF4-FFF2-40B4-BE49-F238E27FC236}">
                <a16:creationId xmlns:a16="http://schemas.microsoft.com/office/drawing/2014/main" id="{84ECBBDC-F426-4C0A-9309-49D99E32FAFF}"/>
              </a:ext>
            </a:extLst>
          </p:cNvPr>
          <p:cNvSpPr txBox="1">
            <a:spLocks/>
          </p:cNvSpPr>
          <p:nvPr/>
        </p:nvSpPr>
        <p:spPr>
          <a:xfrm>
            <a:off x="2118354" y="4133083"/>
            <a:ext cx="1382466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20D0943-A868-4F14-9D16-B87DDFB2E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748" y="0"/>
            <a:ext cx="5693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">
            <a:extLst>
              <a:ext uri="{FF2B5EF4-FFF2-40B4-BE49-F238E27FC236}">
                <a16:creationId xmlns:a16="http://schemas.microsoft.com/office/drawing/2014/main" id="{51EF6B6F-6741-4967-85B9-9B14AE7C6996}"/>
              </a:ext>
            </a:extLst>
          </p:cNvPr>
          <p:cNvSpPr txBox="1">
            <a:spLocks/>
          </p:cNvSpPr>
          <p:nvPr/>
        </p:nvSpPr>
        <p:spPr>
          <a:xfrm>
            <a:off x="3099345" y="843381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5" name="Group 17">
            <a:extLst>
              <a:ext uri="{FF2B5EF4-FFF2-40B4-BE49-F238E27FC236}">
                <a16:creationId xmlns:a16="http://schemas.microsoft.com/office/drawing/2014/main" id="{50B02F6B-2EE1-438D-A010-0C34C833C15C}"/>
              </a:ext>
            </a:extLst>
          </p:cNvPr>
          <p:cNvGrpSpPr/>
          <p:nvPr/>
        </p:nvGrpSpPr>
        <p:grpSpPr>
          <a:xfrm>
            <a:off x="1959301" y="2312497"/>
            <a:ext cx="2790110" cy="2867731"/>
            <a:chOff x="4669285" y="2957191"/>
            <a:chExt cx="2790110" cy="2867731"/>
          </a:xfrm>
        </p:grpSpPr>
        <p:sp>
          <p:nvSpPr>
            <p:cNvPr id="46" name="Rectangle 18">
              <a:extLst>
                <a:ext uri="{FF2B5EF4-FFF2-40B4-BE49-F238E27FC236}">
                  <a16:creationId xmlns:a16="http://schemas.microsoft.com/office/drawing/2014/main" id="{5E4967E7-2174-4F6E-957E-D251CF216BC2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E9EE24F8-ABA0-47F3-9F88-74E667B45BD0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Rectangle 20">
              <a:extLst>
                <a:ext uri="{FF2B5EF4-FFF2-40B4-BE49-F238E27FC236}">
                  <a16:creationId xmlns:a16="http://schemas.microsoft.com/office/drawing/2014/main" id="{8B747445-2911-454C-91E8-0DE791F8B70D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49" name="Title 5">
            <a:extLst>
              <a:ext uri="{FF2B5EF4-FFF2-40B4-BE49-F238E27FC236}">
                <a16:creationId xmlns:a16="http://schemas.microsoft.com/office/drawing/2014/main" id="{74DDBCB8-A259-4111-855B-51D9C4EA5021}"/>
              </a:ext>
            </a:extLst>
          </p:cNvPr>
          <p:cNvSpPr txBox="1">
            <a:spLocks/>
          </p:cNvSpPr>
          <p:nvPr/>
        </p:nvSpPr>
        <p:spPr>
          <a:xfrm>
            <a:off x="3606381" y="2295466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oâ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0" name="Title 5">
            <a:extLst>
              <a:ext uri="{FF2B5EF4-FFF2-40B4-BE49-F238E27FC236}">
                <a16:creationId xmlns:a16="http://schemas.microsoft.com/office/drawing/2014/main" id="{36832C0C-59CA-4276-83DE-16633CEC8718}"/>
              </a:ext>
            </a:extLst>
          </p:cNvPr>
          <p:cNvSpPr txBox="1">
            <a:spLocks/>
          </p:cNvSpPr>
          <p:nvPr/>
        </p:nvSpPr>
        <p:spPr>
          <a:xfrm>
            <a:off x="2412344" y="233326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itle 5">
            <a:extLst>
              <a:ext uri="{FF2B5EF4-FFF2-40B4-BE49-F238E27FC236}">
                <a16:creationId xmlns:a16="http://schemas.microsoft.com/office/drawing/2014/main" id="{15694E65-71AD-416F-A1CE-280BCEE1DE91}"/>
              </a:ext>
            </a:extLst>
          </p:cNvPr>
          <p:cNvSpPr txBox="1">
            <a:spLocks/>
          </p:cNvSpPr>
          <p:nvPr/>
        </p:nvSpPr>
        <p:spPr>
          <a:xfrm>
            <a:off x="2756766" y="3840457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roå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2" name="Title 5">
            <a:extLst>
              <a:ext uri="{FF2B5EF4-FFF2-40B4-BE49-F238E27FC236}">
                <a16:creationId xmlns:a16="http://schemas.microsoft.com/office/drawing/2014/main" id="{68B7636C-1E0E-4CDA-B948-0B7EAA88D11B}"/>
              </a:ext>
            </a:extLst>
          </p:cNvPr>
          <p:cNvSpPr txBox="1">
            <a:spLocks/>
          </p:cNvSpPr>
          <p:nvPr/>
        </p:nvSpPr>
        <p:spPr>
          <a:xfrm>
            <a:off x="2753744" y="382123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3" name="Rectangle 15">
            <a:extLst>
              <a:ext uri="{FF2B5EF4-FFF2-40B4-BE49-F238E27FC236}">
                <a16:creationId xmlns:a16="http://schemas.microsoft.com/office/drawing/2014/main" id="{37B48403-98F5-49FC-9107-7784CE473ADB}"/>
              </a:ext>
            </a:extLst>
          </p:cNvPr>
          <p:cNvSpPr/>
          <p:nvPr/>
        </p:nvSpPr>
        <p:spPr>
          <a:xfrm>
            <a:off x="7716881" y="725806"/>
            <a:ext cx="9557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9600" dirty="0"/>
          </a:p>
        </p:txBody>
      </p:sp>
      <p:grpSp>
        <p:nvGrpSpPr>
          <p:cNvPr id="54" name="Group 17">
            <a:extLst>
              <a:ext uri="{FF2B5EF4-FFF2-40B4-BE49-F238E27FC236}">
                <a16:creationId xmlns:a16="http://schemas.microsoft.com/office/drawing/2014/main" id="{1176B387-F07F-4670-ACB3-9DAD5E1DE9F3}"/>
              </a:ext>
            </a:extLst>
          </p:cNvPr>
          <p:cNvGrpSpPr/>
          <p:nvPr/>
        </p:nvGrpSpPr>
        <p:grpSpPr>
          <a:xfrm>
            <a:off x="6781636" y="2305607"/>
            <a:ext cx="3175982" cy="2867731"/>
            <a:chOff x="4669285" y="2957191"/>
            <a:chExt cx="2790110" cy="2867731"/>
          </a:xfrm>
        </p:grpSpPr>
        <p:sp>
          <p:nvSpPr>
            <p:cNvPr id="55" name="Rectangle 18">
              <a:extLst>
                <a:ext uri="{FF2B5EF4-FFF2-40B4-BE49-F238E27FC236}">
                  <a16:creationId xmlns:a16="http://schemas.microsoft.com/office/drawing/2014/main" id="{109E98A5-BC98-4713-9BCA-BB88E080CD3A}"/>
                </a:ext>
              </a:extLst>
            </p:cNvPr>
            <p:cNvSpPr/>
            <p:nvPr/>
          </p:nvSpPr>
          <p:spPr>
            <a:xfrm>
              <a:off x="4669285" y="2957191"/>
              <a:ext cx="1650560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" name="Rectangle 19">
              <a:extLst>
                <a:ext uri="{FF2B5EF4-FFF2-40B4-BE49-F238E27FC236}">
                  <a16:creationId xmlns:a16="http://schemas.microsoft.com/office/drawing/2014/main" id="{D0C1EDB5-6A5C-4E58-A659-ADFC70B9CCDB}"/>
                </a:ext>
              </a:extLst>
            </p:cNvPr>
            <p:cNvSpPr/>
            <p:nvPr/>
          </p:nvSpPr>
          <p:spPr>
            <a:xfrm>
              <a:off x="6319845" y="2958584"/>
              <a:ext cx="1139550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" name="Rectangle 20">
              <a:extLst>
                <a:ext uri="{FF2B5EF4-FFF2-40B4-BE49-F238E27FC236}">
                  <a16:creationId xmlns:a16="http://schemas.microsoft.com/office/drawing/2014/main" id="{26AF5469-065C-474D-B6C2-9E9850FD12C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58" name="Title 5">
            <a:extLst>
              <a:ext uri="{FF2B5EF4-FFF2-40B4-BE49-F238E27FC236}">
                <a16:creationId xmlns:a16="http://schemas.microsoft.com/office/drawing/2014/main" id="{35517AD3-84D3-4DC7-BB35-EB5488789014}"/>
              </a:ext>
            </a:extLst>
          </p:cNvPr>
          <p:cNvSpPr txBox="1">
            <a:spLocks/>
          </p:cNvSpPr>
          <p:nvPr/>
        </p:nvSpPr>
        <p:spPr>
          <a:xfrm>
            <a:off x="8828535" y="2258981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VNI-Avo" pitchFamily="2" charset="0"/>
              </a:rPr>
              <a:t>e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9" name="Title 5">
            <a:extLst>
              <a:ext uri="{FF2B5EF4-FFF2-40B4-BE49-F238E27FC236}">
                <a16:creationId xmlns:a16="http://schemas.microsoft.com/office/drawing/2014/main" id="{A3EA5CE3-6975-474A-9ECC-25AFADE4B506}"/>
              </a:ext>
            </a:extLst>
          </p:cNvPr>
          <p:cNvSpPr txBox="1">
            <a:spLocks/>
          </p:cNvSpPr>
          <p:nvPr/>
        </p:nvSpPr>
        <p:spPr>
          <a:xfrm>
            <a:off x="7377913" y="2305607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0" name="Title 5">
            <a:extLst>
              <a:ext uri="{FF2B5EF4-FFF2-40B4-BE49-F238E27FC236}">
                <a16:creationId xmlns:a16="http://schemas.microsoft.com/office/drawing/2014/main" id="{8A56CF9A-3B71-4DDC-9410-A2C522F68713}"/>
              </a:ext>
            </a:extLst>
          </p:cNvPr>
          <p:cNvSpPr txBox="1">
            <a:spLocks/>
          </p:cNvSpPr>
          <p:nvPr/>
        </p:nvSpPr>
        <p:spPr>
          <a:xfrm>
            <a:off x="7533976" y="3727793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>
                <a:latin typeface="VNI-Avo" pitchFamily="2" charset="0"/>
              </a:rPr>
              <a:t>tre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61" name="Title 5">
            <a:extLst>
              <a:ext uri="{FF2B5EF4-FFF2-40B4-BE49-F238E27FC236}">
                <a16:creationId xmlns:a16="http://schemas.microsoft.com/office/drawing/2014/main" id="{14527E87-7F9B-4061-8C5C-25BBF3E984C0}"/>
              </a:ext>
            </a:extLst>
          </p:cNvPr>
          <p:cNvSpPr txBox="1">
            <a:spLocks/>
          </p:cNvSpPr>
          <p:nvPr/>
        </p:nvSpPr>
        <p:spPr>
          <a:xfrm>
            <a:off x="7520846" y="3723578"/>
            <a:ext cx="1382466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6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Nhóm 19">
            <a:extLst>
              <a:ext uri="{FF2B5EF4-FFF2-40B4-BE49-F238E27FC236}">
                <a16:creationId xmlns:a16="http://schemas.microsoft.com/office/drawing/2014/main" id="{5D0FB9DC-B3A0-4F76-AE3B-D51F43575530}"/>
              </a:ext>
            </a:extLst>
          </p:cNvPr>
          <p:cNvGrpSpPr/>
          <p:nvPr/>
        </p:nvGrpSpPr>
        <p:grpSpPr>
          <a:xfrm>
            <a:off x="6217501" y="0"/>
            <a:ext cx="4652477" cy="6574904"/>
            <a:chOff x="3292944" y="-110083"/>
            <a:chExt cx="4652477" cy="6574904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A47D3EE-5EC3-42F9-8C5A-CE8437E14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2944" y="-110083"/>
              <a:ext cx="4652477" cy="5391703"/>
            </a:xfrm>
            <a:prstGeom prst="rect">
              <a:avLst/>
            </a:prstGeom>
          </p:spPr>
        </p:pic>
        <p:sp>
          <p:nvSpPr>
            <p:cNvPr id="4" name="Title 5">
              <a:extLst>
                <a:ext uri="{FF2B5EF4-FFF2-40B4-BE49-F238E27FC236}">
                  <a16:creationId xmlns:a16="http://schemas.microsoft.com/office/drawing/2014/main" id="{6E67AC29-FDD7-42E4-97A0-7EFBC6B8B8E1}"/>
                </a:ext>
              </a:extLst>
            </p:cNvPr>
            <p:cNvSpPr txBox="1">
              <a:spLocks/>
            </p:cNvSpPr>
            <p:nvPr/>
          </p:nvSpPr>
          <p:spPr>
            <a:xfrm>
              <a:off x="4940128" y="5001146"/>
              <a:ext cx="2653600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>
                  <a:latin typeface="VNI-Avo" pitchFamily="2" charset="0"/>
                </a:rPr>
                <a:t>tre</a:t>
              </a:r>
              <a:endParaRPr lang="en-US" sz="5400" dirty="0">
                <a:latin typeface="VNI-Avo" pitchFamily="2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5D8A2FDF-5982-46B0-AD77-311435F3B69C}"/>
              </a:ext>
            </a:extLst>
          </p:cNvPr>
          <p:cNvGrpSpPr/>
          <p:nvPr/>
        </p:nvGrpSpPr>
        <p:grpSpPr>
          <a:xfrm>
            <a:off x="960950" y="776983"/>
            <a:ext cx="5013551" cy="5571944"/>
            <a:chOff x="-553352" y="1173350"/>
            <a:chExt cx="5013551" cy="557194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2BF27F14-A6C6-4CE6-B8FD-1B926E0BC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53352" y="1173350"/>
              <a:ext cx="5013551" cy="3760162"/>
            </a:xfrm>
            <a:prstGeom prst="rect">
              <a:avLst/>
            </a:prstGeom>
          </p:spPr>
        </p:pic>
        <p:sp>
          <p:nvSpPr>
            <p:cNvPr id="16" name="Title 5">
              <a:extLst>
                <a:ext uri="{FF2B5EF4-FFF2-40B4-BE49-F238E27FC236}">
                  <a16:creationId xmlns:a16="http://schemas.microsoft.com/office/drawing/2014/main" id="{8195EFD2-4743-401B-AEF9-6DDCF4B66F20}"/>
                </a:ext>
              </a:extLst>
            </p:cNvPr>
            <p:cNvSpPr txBox="1">
              <a:spLocks/>
            </p:cNvSpPr>
            <p:nvPr/>
          </p:nvSpPr>
          <p:spPr>
            <a:xfrm>
              <a:off x="1505835" y="5281619"/>
              <a:ext cx="1255569" cy="14636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>
                  <a:latin typeface="VNI-Avo" pitchFamily="2" charset="0"/>
                </a:rPr>
                <a:t>r</a:t>
              </a:r>
              <a:r>
                <a:rPr lang="en-US" sz="6000" b="1" dirty="0" err="1">
                  <a:latin typeface="VNI-Avo" pitchFamily="2" charset="0"/>
                </a:rPr>
                <a:t>oå</a:t>
              </a:r>
              <a:endParaRPr lang="en-US" sz="6000" dirty="0"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4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1" b="96352" l="1917" r="97764">
                        <a14:foregroundMark x1="34185" y1="59227" x2="28594" y2="45923"/>
                        <a14:foregroundMark x1="9105" y1="66094" x2="18530" y2="70601"/>
                        <a14:foregroundMark x1="9425" y1="52146" x2="13259" y2="52361"/>
                        <a14:foregroundMark x1="61182" y1="46567" x2="63578" y2="48712"/>
                        <a14:foregroundMark x1="58946" y1="67167" x2="61022" y2="79614"/>
                        <a14:foregroundMark x1="79712" y1="84979" x2="84026" y2="85622"/>
                        <a14:foregroundMark x1="48403" y1="78541" x2="50000" y2="78755"/>
                        <a14:foregroundMark x1="48243" y1="77468" x2="48243" y2="75107"/>
                        <a14:foregroundMark x1="5751" y1="56867" x2="9425" y2="57511"/>
                        <a14:foregroundMark x1="7508" y1="59227" x2="7508" y2="59227"/>
                        <a14:foregroundMark x1="8626" y1="60730" x2="8786" y2="63305"/>
                        <a14:foregroundMark x1="11661" y1="55150" x2="11981" y2="5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875" y="430429"/>
            <a:ext cx="8056247" cy="59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7ECFB9C-D6A3-4A89-AEE3-755C845E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:a16="http://schemas.microsoft.com/office/drawing/2014/main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295421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7610622" y="839633"/>
            <a:ext cx="2968283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200" b="1" dirty="0">
                <a:latin typeface="HP001 4 hàng" panose="020B0603050302020204" pitchFamily="34" charset="0"/>
              </a:rPr>
              <a:t>r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rổ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200" b="1" dirty="0">
                <a:latin typeface="HP001 4 hàng" panose="020B0603050302020204" pitchFamily="34" charset="0"/>
              </a:rPr>
              <a:t>tr</a:t>
            </a:r>
            <a:endParaRPr lang="vi-VN" sz="7200" b="1" dirty="0">
              <a:latin typeface="HP001 4 hàng" panose="020B06030503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tre</a:t>
            </a:r>
            <a:endParaRPr lang="vi-VN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3" name="Hình ảnh 2" descr="Ảnh có chứa trò chơi, bàn&#10;&#10;Mô tả được tạo tự động">
            <a:extLst>
              <a:ext uri="{FF2B5EF4-FFF2-40B4-BE49-F238E27FC236}">
                <a16:creationId xmlns:a16="http://schemas.microsoft.com/office/drawing/2014/main" id="{6F83ECD9-0A23-406F-ADAC-7536534119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2"/>
          <a:stretch/>
        </p:blipFill>
        <p:spPr>
          <a:xfrm>
            <a:off x="4686777" y="1090663"/>
            <a:ext cx="6867347" cy="461655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45" y="762705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5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57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Picture 59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7A059BC-873D-4A67-8049-B092BDD48E8D}"/>
              </a:ext>
            </a:extLst>
          </p:cNvPr>
          <p:cNvSpPr/>
          <p:nvPr/>
        </p:nvSpPr>
        <p:spPr>
          <a:xfrm>
            <a:off x="2083866" y="1861803"/>
            <a:ext cx="3629555" cy="1893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ea typeface="+mj-ea"/>
                <a:cs typeface="+mj-cs"/>
              </a:rPr>
              <a:t>raù</a:t>
            </a:r>
            <a:endParaRPr lang="en-US" sz="72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  <a:ea typeface="+mj-ea"/>
              <a:cs typeface="+mj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4C73871A-4A57-4C3B-A7C3-9A949321FD23}"/>
              </a:ext>
            </a:extLst>
          </p:cNvPr>
          <p:cNvGrpSpPr/>
          <p:nvPr/>
        </p:nvGrpSpPr>
        <p:grpSpPr>
          <a:xfrm>
            <a:off x="5186548" y="622734"/>
            <a:ext cx="6320441" cy="5604183"/>
            <a:chOff x="-41285" y="623275"/>
            <a:chExt cx="6091296" cy="5401007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9F25A515-521C-4E86-AF2C-41712101E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2206" y="623275"/>
              <a:ext cx="4957805" cy="4957805"/>
            </a:xfrm>
            <a:prstGeom prst="rect">
              <a:avLst/>
            </a:prstGeom>
          </p:spPr>
        </p:pic>
        <p:pic>
          <p:nvPicPr>
            <p:cNvPr id="6" name="Hình ảnh 5" descr="Ảnh có chứa giỏ, vật chứa, đang ngồi, mũ&#10;&#10;Mô tả được tạo tự động">
              <a:extLst>
                <a:ext uri="{FF2B5EF4-FFF2-40B4-BE49-F238E27FC236}">
                  <a16:creationId xmlns:a16="http://schemas.microsoft.com/office/drawing/2014/main" id="{A54A91A8-4E66-4904-B6D7-5DAC3A504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285" y="2307688"/>
              <a:ext cx="3716594" cy="3716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DA9F1A6-5880-4C1D-869F-326212644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102" y="-1298167"/>
            <a:ext cx="12191980" cy="68579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CF2E756-446C-48E5-B170-FE6A3D15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648" y="4487307"/>
            <a:ext cx="8356366" cy="1243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 err="1">
                <a:latin typeface="VNI-Avo" pitchFamily="2" charset="0"/>
              </a:rPr>
              <a:t>gaø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tre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441BAA4-0EAA-4EAD-9ACA-8159F0BB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739" y="2937342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dirty="0" err="1">
                <a:latin typeface="VNI-Avo" pitchFamily="2" charset="0"/>
              </a:rPr>
              <a:t>caù</a:t>
            </a:r>
            <a:r>
              <a:rPr lang="en-US" sz="7200" dirty="0">
                <a:latin typeface="VNI-Avo" pitchFamily="2" charset="0"/>
              </a:rPr>
              <a:t> </a:t>
            </a:r>
            <a:r>
              <a:rPr lang="en-US" sz="7200" dirty="0" err="1">
                <a:latin typeface="VNI-Avo" pitchFamily="2" charset="0"/>
              </a:rPr>
              <a:t>roâ</a:t>
            </a:r>
            <a:endParaRPr lang="en-US" sz="7200" dirty="0">
              <a:latin typeface="VNI-Av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7BA0CC6A-92A4-4D99-B6B2-C925FCCD4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04" y="1596050"/>
            <a:ext cx="6500245" cy="3993588"/>
          </a:xfrm>
          <a:prstGeom prst="rect">
            <a:avLst/>
          </a:prstGeom>
        </p:spPr>
      </p:pic>
      <p:grpSp>
        <p:nvGrpSpPr>
          <p:cNvPr id="21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5454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êu đề 1">
            <a:extLst>
              <a:ext uri="{FF2B5EF4-FFF2-40B4-BE49-F238E27FC236}">
                <a16:creationId xmlns:a16="http://schemas.microsoft.com/office/drawing/2014/main" id="{6441BAA4-0EAA-4EAD-9ACA-8159F0BB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 err="1">
                <a:solidFill>
                  <a:srgbClr val="545440"/>
                </a:solidFill>
                <a:latin typeface="VNI-Avo" pitchFamily="2" charset="0"/>
              </a:rPr>
              <a:t>caù</a:t>
            </a:r>
            <a:r>
              <a:rPr lang="en-US" sz="7200" dirty="0">
                <a:solidFill>
                  <a:srgbClr val="545440"/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rgbClr val="545440"/>
                </a:solidFill>
                <a:latin typeface="VNI-Avo" pitchFamily="2" charset="0"/>
              </a:rPr>
              <a:t>treâ</a:t>
            </a:r>
            <a:endParaRPr lang="en-US" sz="7200" dirty="0">
              <a:solidFill>
                <a:srgbClr val="545440"/>
              </a:solidFill>
              <a:latin typeface="VNI-Avo" pitchFamily="2" charset="0"/>
            </a:endParaRPr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7BA0CC6A-92A4-4D99-B6B2-C925FCCD4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2" r="1" b="1748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FE26ED86-E895-45B2-A9F1-E5EE7EA25B05}"/>
              </a:ext>
            </a:extLst>
          </p:cNvPr>
          <p:cNvGrpSpPr/>
          <p:nvPr/>
        </p:nvGrpSpPr>
        <p:grpSpPr>
          <a:xfrm>
            <a:off x="203668" y="381556"/>
            <a:ext cx="6859994" cy="2738263"/>
            <a:chOff x="3636178" y="101144"/>
            <a:chExt cx="6859994" cy="273826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6EB8D12E-5F5D-42F1-B879-67885F88B54E}"/>
                </a:ext>
              </a:extLst>
            </p:cNvPr>
            <p:cNvGrpSpPr/>
            <p:nvPr/>
          </p:nvGrpSpPr>
          <p:grpSpPr>
            <a:xfrm>
              <a:off x="3636178" y="384235"/>
              <a:ext cx="3016075" cy="2455172"/>
              <a:chOff x="-41285" y="623275"/>
              <a:chExt cx="6091296" cy="5401007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76934852-08E1-4098-86B4-4C8CA339F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2206" y="623275"/>
                <a:ext cx="4957805" cy="4957805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giỏ, vật chứa, đang ngồi, mũ&#10;&#10;Mô tả được tạo tự động">
                <a:extLst>
                  <a:ext uri="{FF2B5EF4-FFF2-40B4-BE49-F238E27FC236}">
                    <a16:creationId xmlns:a16="http://schemas.microsoft.com/office/drawing/2014/main" id="{113FB945-2386-4B3B-AF41-C5EF61D60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1285" y="2307688"/>
                <a:ext cx="3716594" cy="3716594"/>
              </a:xfrm>
              <a:prstGeom prst="rect">
                <a:avLst/>
              </a:prstGeom>
            </p:spPr>
          </p:pic>
        </p:grpSp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BAEDBA82-F3D1-443D-8F78-E404E592FF5B}"/>
                </a:ext>
              </a:extLst>
            </p:cNvPr>
            <p:cNvSpPr/>
            <p:nvPr/>
          </p:nvSpPr>
          <p:spPr>
            <a:xfrm>
              <a:off x="6866617" y="101144"/>
              <a:ext cx="3629555" cy="189352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0" kern="120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NI-Avo" pitchFamily="2" charset="0"/>
                  <a:ea typeface="+mj-ea"/>
                  <a:cs typeface="+mj-cs"/>
                </a:rPr>
                <a:t>raù</a:t>
              </a:r>
              <a:endParaRPr lang="en-US" sz="5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A7588D06-17B9-4B7E-9D8C-3E3576F9CC90}"/>
              </a:ext>
            </a:extLst>
          </p:cNvPr>
          <p:cNvGrpSpPr/>
          <p:nvPr/>
        </p:nvGrpSpPr>
        <p:grpSpPr>
          <a:xfrm>
            <a:off x="-1356509" y="3518338"/>
            <a:ext cx="6389218" cy="3092301"/>
            <a:chOff x="-807869" y="3610768"/>
            <a:chExt cx="6389218" cy="3092301"/>
          </a:xfrm>
        </p:grpSpPr>
        <p:sp>
          <p:nvSpPr>
            <p:cNvPr id="16" name="Tiêu đề 1">
              <a:extLst>
                <a:ext uri="{FF2B5EF4-FFF2-40B4-BE49-F238E27FC236}">
                  <a16:creationId xmlns:a16="http://schemas.microsoft.com/office/drawing/2014/main" id="{7FDFBBE8-2296-4252-8BB2-D707A5ED2C8D}"/>
                </a:ext>
              </a:extLst>
            </p:cNvPr>
            <p:cNvSpPr txBox="1">
              <a:spLocks/>
            </p:cNvSpPr>
            <p:nvPr/>
          </p:nvSpPr>
          <p:spPr>
            <a:xfrm>
              <a:off x="-807869" y="4878953"/>
              <a:ext cx="4721140" cy="12439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dirty="0" err="1">
                  <a:latin typeface="VNI-Avo" pitchFamily="2" charset="0"/>
                </a:rPr>
                <a:t>gaø</a:t>
              </a:r>
              <a:r>
                <a:rPr lang="en-US" dirty="0">
                  <a:latin typeface="VNI-Avo" pitchFamily="2" charset="0"/>
                </a:rPr>
                <a:t> </a:t>
              </a:r>
              <a:r>
                <a:rPr lang="en-US" dirty="0" err="1">
                  <a:latin typeface="VNI-Avo" pitchFamily="2" charset="0"/>
                </a:rPr>
                <a:t>tre</a:t>
              </a:r>
              <a:endParaRPr lang="en-US" dirty="0">
                <a:latin typeface="VNI-Avo" pitchFamily="2" charset="0"/>
              </a:endParaRPr>
            </a:p>
          </p:txBody>
        </p:sp>
        <p:pic>
          <p:nvPicPr>
            <p:cNvPr id="20" name="Hình ảnh 19" descr="Ảnh có chứa con chim, đứng, đầy màu sắc, đang ngồi&#10;&#10;Mô tả được tạo tự động">
              <a:extLst>
                <a:ext uri="{FF2B5EF4-FFF2-40B4-BE49-F238E27FC236}">
                  <a16:creationId xmlns:a16="http://schemas.microsoft.com/office/drawing/2014/main" id="{587105A3-C1C7-4B1E-A30A-6D3446949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718" y="3610768"/>
              <a:ext cx="3147631" cy="3092301"/>
            </a:xfrm>
            <a:prstGeom prst="rect">
              <a:avLst/>
            </a:prstGeom>
          </p:spPr>
        </p:pic>
      </p:grpSp>
      <p:sp>
        <p:nvSpPr>
          <p:cNvPr id="21" name="Tiêu đề 1">
            <a:extLst>
              <a:ext uri="{FF2B5EF4-FFF2-40B4-BE49-F238E27FC236}">
                <a16:creationId xmlns:a16="http://schemas.microsoft.com/office/drawing/2014/main" id="{94DD9144-DF03-41E9-A8C1-9D58BCA5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456" y="190489"/>
            <a:ext cx="2373297" cy="2013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>
                <a:latin typeface="VNI-Avo" pitchFamily="2" charset="0"/>
              </a:rPr>
              <a:t>caù</a:t>
            </a:r>
            <a:r>
              <a:rPr lang="en-US" sz="5400" dirty="0">
                <a:latin typeface="VNI-Avo" pitchFamily="2" charset="0"/>
              </a:rPr>
              <a:t> </a:t>
            </a:r>
            <a:r>
              <a:rPr lang="en-US" sz="5400" dirty="0" err="1">
                <a:latin typeface="VNI-Avo" pitchFamily="2" charset="0"/>
              </a:rPr>
              <a:t>roâ</a:t>
            </a:r>
            <a:endParaRPr lang="en-US" sz="5400" dirty="0">
              <a:latin typeface="VNI-Avo" pitchFamily="2" charset="0"/>
            </a:endParaRPr>
          </a:p>
        </p:txBody>
      </p:sp>
      <p:pic>
        <p:nvPicPr>
          <p:cNvPr id="22" name="Chỗ dành sẵn cho Nội dung 4">
            <a:extLst>
              <a:ext uri="{FF2B5EF4-FFF2-40B4-BE49-F238E27FC236}">
                <a16:creationId xmlns:a16="http://schemas.microsoft.com/office/drawing/2014/main" id="{A3BCAE52-7AB1-47AA-BC0E-9D134858A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901" y="528523"/>
            <a:ext cx="5033247" cy="2693782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7FD225E1-55A5-4043-9651-A79CAC374BDE}"/>
              </a:ext>
            </a:extLst>
          </p:cNvPr>
          <p:cNvGrpSpPr/>
          <p:nvPr/>
        </p:nvGrpSpPr>
        <p:grpSpPr>
          <a:xfrm>
            <a:off x="5472546" y="3969932"/>
            <a:ext cx="7250248" cy="2506512"/>
            <a:chOff x="5472546" y="3969932"/>
            <a:chExt cx="7250248" cy="2506512"/>
          </a:xfrm>
        </p:grpSpPr>
        <p:sp>
          <p:nvSpPr>
            <p:cNvPr id="26" name="Tiêu đề 1">
              <a:extLst>
                <a:ext uri="{FF2B5EF4-FFF2-40B4-BE49-F238E27FC236}">
                  <a16:creationId xmlns:a16="http://schemas.microsoft.com/office/drawing/2014/main" id="{0DBBDCD7-FD4C-4E1E-830F-822A10AF65EE}"/>
                </a:ext>
              </a:extLst>
            </p:cNvPr>
            <p:cNvSpPr txBox="1">
              <a:spLocks/>
            </p:cNvSpPr>
            <p:nvPr/>
          </p:nvSpPr>
          <p:spPr>
            <a:xfrm>
              <a:off x="5472546" y="5357915"/>
              <a:ext cx="7250248" cy="11185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 dirty="0" err="1">
                  <a:latin typeface="VNI-Avo" pitchFamily="2" charset="0"/>
                </a:rPr>
                <a:t>caù</a:t>
              </a:r>
              <a:r>
                <a:rPr lang="en-US" sz="5400" dirty="0">
                  <a:latin typeface="VNI-Avo" pitchFamily="2" charset="0"/>
                </a:rPr>
                <a:t> </a:t>
              </a:r>
              <a:r>
                <a:rPr lang="en-US" sz="5400" dirty="0" err="1">
                  <a:latin typeface="VNI-Avo" pitchFamily="2" charset="0"/>
                </a:rPr>
                <a:t>treâ</a:t>
              </a:r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27" name="Chỗ dành sẵn cho Nội dung 4">
              <a:extLst>
                <a:ext uri="{FF2B5EF4-FFF2-40B4-BE49-F238E27FC236}">
                  <a16:creationId xmlns:a16="http://schemas.microsoft.com/office/drawing/2014/main" id="{9A003D8E-5BFD-4B75-83A4-EFF5A11BF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82" r="1" b="17481"/>
            <a:stretch/>
          </p:blipFill>
          <p:spPr>
            <a:xfrm>
              <a:off x="5473471" y="3969932"/>
              <a:ext cx="6523282" cy="181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2391" cy="1325563"/>
          </a:xfrm>
        </p:spPr>
        <p:txBody>
          <a:bodyPr/>
          <a:lstStyle/>
          <a:p>
            <a:r>
              <a:rPr lang="vi-VN" dirty="0" err="1">
                <a:latin typeface="VNI-Avo" pitchFamily="2" charset="0"/>
              </a:rPr>
              <a:t>Tìm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nhöõng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tieáng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coù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chöùa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aâm</a:t>
            </a:r>
            <a:r>
              <a:rPr lang="vi-VN" dirty="0">
                <a:latin typeface="VNI-Avo" pitchFamily="2" charset="0"/>
              </a:rPr>
              <a:t> </a:t>
            </a:r>
            <a:r>
              <a:rPr lang="en-US" dirty="0">
                <a:latin typeface="VNI-Avo" pitchFamily="2" charset="0"/>
              </a:rPr>
              <a:t>t</a:t>
            </a:r>
            <a:r>
              <a:rPr lang="vi-VN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th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nh</a:t>
            </a:r>
            <a:r>
              <a:rPr lang="vi-VN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5BF1321F-CF31-46B3-994D-986BD571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965887"/>
            <a:ext cx="4941871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439213D-5AB3-4278-A346-6DE845264816}"/>
              </a:ext>
            </a:extLst>
          </p:cNvPr>
          <p:cNvSpPr txBox="1"/>
          <p:nvPr/>
        </p:nvSpPr>
        <p:spPr>
          <a:xfrm>
            <a:off x="1220786" y="2145315"/>
            <a:ext cx="10238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Thoû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ghi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chöõ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VNI-Avo" pitchFamily="2" charset="0"/>
              </a:rPr>
              <a:t>ra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. Mi 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Lu 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ghi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VNI-Avo" pitchFamily="2" charset="0"/>
              </a:rPr>
              <a:t>chöõ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VNI-Avo" pitchFamily="2" charset="0"/>
              </a:rPr>
              <a:t>caù</a:t>
            </a:r>
            <a:r>
              <a:rPr lang="en-US" sz="6000" i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i="1" dirty="0" err="1">
                <a:solidFill>
                  <a:schemeClr val="tx1"/>
                </a:solidFill>
                <a:latin typeface="VNI-Avo" pitchFamily="2" charset="0"/>
              </a:rPr>
              <a:t>treâ</a:t>
            </a:r>
            <a:r>
              <a:rPr lang="en-US" sz="6000" dirty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chemeClr val="tx1"/>
              </a:solidFill>
            </a:endParaRPr>
          </a:p>
          <a:p>
            <a:endParaRPr lang="en-US" sz="60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7BBF2A-08C8-415D-BF41-979DB3591B85}"/>
              </a:ext>
            </a:extLst>
          </p:cNvPr>
          <p:cNvSpPr txBox="1"/>
          <p:nvPr/>
        </p:nvSpPr>
        <p:spPr>
          <a:xfrm>
            <a:off x="5629712" y="3024400"/>
            <a:ext cx="152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latin typeface="VNI-Avo" pitchFamily="2" charset="0"/>
              </a:rPr>
              <a:t>tr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2207113-7169-4B10-9C88-D5F549CA670E}"/>
              </a:ext>
            </a:extLst>
          </p:cNvPr>
          <p:cNvSpPr txBox="1"/>
          <p:nvPr/>
        </p:nvSpPr>
        <p:spPr>
          <a:xfrm>
            <a:off x="5869240" y="2131247"/>
            <a:ext cx="138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latin typeface="VNI-Avo" pitchFamily="2" charset="0"/>
              </a:rPr>
              <a:t>r </a:t>
            </a:r>
            <a:endParaRPr lang="en-US" sz="4000" i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phòng&#10;&#10;Mô tả được tạo tự động">
            <a:extLst>
              <a:ext uri="{FF2B5EF4-FFF2-40B4-BE49-F238E27FC236}">
                <a16:creationId xmlns:a16="http://schemas.microsoft.com/office/drawing/2014/main" id="{AE3CAA1D-F2E5-4249-BB92-B4081DAFE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561763"/>
            <a:ext cx="10424160" cy="57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3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194765"/>
            <a:ext cx="10522857" cy="2227943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toâ</a:t>
            </a: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 </a:t>
            </a:r>
            <a:r>
              <a:rPr lang="en-US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mì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54494" y="1924941"/>
            <a:ext cx="10522857" cy="2227943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chuù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 </a:t>
            </a: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thoû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 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315028"/>
            <a:ext cx="10522857" cy="2227943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nho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khoâ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315028"/>
            <a:ext cx="10522857" cy="2227943"/>
          </a:xfrm>
          <a:prstGeom prst="snip2DiagRect">
            <a:avLst/>
          </a:prstGeom>
          <a:solidFill>
            <a:srgbClr val="D889FF"/>
          </a:solidFill>
          <a:ln>
            <a:solidFill>
              <a:srgbClr val="D889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laù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thö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315028"/>
            <a:ext cx="10522857" cy="2227943"/>
          </a:xfrm>
          <a:prstGeom prst="snip2DiagRect">
            <a:avLst/>
          </a:prstGeom>
          <a:solidFill>
            <a:srgbClr val="99CCFF">
              <a:alpha val="69804"/>
            </a:srgbClr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tuû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goã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315028"/>
            <a:ext cx="10522857" cy="2227943"/>
          </a:xfrm>
          <a:prstGeom prst="snip2DiagRect">
            <a:avLst/>
          </a:prstGeom>
          <a:solidFill>
            <a:srgbClr val="B4FF3B">
              <a:alpha val="69804"/>
            </a:srgbClr>
          </a:solidFill>
          <a:ln>
            <a:solidFill>
              <a:srgbClr val="B4F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haø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VNI-Avo" pitchFamily="2" charset="0"/>
              </a:rPr>
              <a:t>nhoû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1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3600">
                <a:solidFill>
                  <a:srgbClr val="2C2C2C"/>
                </a:solidFill>
              </a:rPr>
            </a:br>
            <a:endParaRPr lang="en-US" sz="3600">
              <a:solidFill>
                <a:srgbClr val="2C2C2C"/>
              </a:solidFill>
            </a:endParaRPr>
          </a:p>
        </p:txBody>
      </p:sp>
      <p:sp>
        <p:nvSpPr>
          <p:cNvPr id="57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C2E7DDFF-6198-4F52-A43B-E0FA6F92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1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219</Words>
  <Application>Microsoft Office PowerPoint</Application>
  <PresentationFormat>Màn hình rộng</PresentationFormat>
  <Paragraphs>77</Paragraphs>
  <Slides>29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  <vt:lpstr> </vt:lpstr>
      <vt:lpstr>R   r </vt:lpstr>
      <vt:lpstr>r</vt:lpstr>
      <vt:lpstr>Bản trình bày PowerPoint</vt:lpstr>
      <vt:lpstr>Bản trình bày PowerPoint</vt:lpstr>
      <vt:lpstr>Bản trình bày PowerPoint</vt:lpstr>
      <vt:lpstr>Bản trình bày PowerPoint</vt:lpstr>
      <vt:lpstr>Nghæ giaûi lao</vt:lpstr>
      <vt:lpstr>Bản trình bày PowerPoint</vt:lpstr>
      <vt:lpstr>Bản trình bày PowerPoint</vt:lpstr>
      <vt:lpstr>Bản trình bày PowerPoint</vt:lpstr>
      <vt:lpstr>Bản trình bày PowerPoint</vt:lpstr>
      <vt:lpstr>gaø tre</vt:lpstr>
      <vt:lpstr>caù roâ</vt:lpstr>
      <vt:lpstr>caù treâ</vt:lpstr>
      <vt:lpstr>caù roâ</vt:lpstr>
      <vt:lpstr>Tìm nhöõng tieáng coù chöùa aâm t, th, nh.</vt:lpstr>
      <vt:lpstr>Bản trình bày PowerPoint</vt:lpstr>
      <vt:lpstr>Bản trình bày PowerPoint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Loan NGUYỄN</cp:lastModifiedBy>
  <cp:revision>6</cp:revision>
  <dcterms:created xsi:type="dcterms:W3CDTF">2020-08-28T01:37:51Z</dcterms:created>
  <dcterms:modified xsi:type="dcterms:W3CDTF">2020-08-28T15:25:28Z</dcterms:modified>
</cp:coreProperties>
</file>